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4D60F-A7E6-4DB6-BD02-75E8CCC5BC63}" type="datetimeFigureOut">
              <a:rPr lang="ru-RU" smtClean="0"/>
              <a:t>26.11.2021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17039-2D69-4972-8AC7-B3DDA153AF3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17039-2D69-4972-8AC7-B3DDA153AF36}" type="slidenum">
              <a:rPr lang="ru-RU" smtClean="0"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260" y="0"/>
            <a:ext cx="923707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71612"/>
            <a:ext cx="7772400" cy="3571900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>МАУ </a:t>
            </a: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>ДО </a:t>
            </a: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/>
            </a:r>
            <a:b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>«Дворец творчества </a:t>
            </a:r>
            <a:b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</a:b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>детей и молодежи» </a:t>
            </a:r>
            <a:r>
              <a:rPr lang="ru-RU" sz="3100" b="1" dirty="0" smtClean="0">
                <a:solidFill>
                  <a:srgbClr val="0070C0"/>
                </a:solidFill>
                <a:latin typeface="Arial Narrow" pitchFamily="34" charset="0"/>
              </a:rPr>
              <a:t>МО г. Братска </a:t>
            </a:r>
            <a:r>
              <a:rPr lang="ru-RU" sz="3100" dirty="0" smtClean="0">
                <a:latin typeface="Arial Narrow" pitchFamily="34" charset="0"/>
              </a:rPr>
              <a:t/>
            </a:r>
            <a:br>
              <a:rPr lang="ru-RU" sz="3100" dirty="0" smtClean="0">
                <a:latin typeface="Arial Narrow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Мероприятия, состоявшиеся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/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в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период проведения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/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Недели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профилактики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/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употребления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табачных изделий 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/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«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Мы за чистые лёгкие</a:t>
            </a: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!»</a:t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с 19 по 24 ноября </a:t>
            </a:r>
            <a:b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</a:br>
            <a:r>
              <a:rPr lang="ru-RU" sz="4000" i="1" dirty="0" smtClean="0">
                <a:solidFill>
                  <a:srgbClr val="7030A0"/>
                </a:solidFill>
                <a:latin typeface="Arial Narrow" pitchFamily="34" charset="0"/>
              </a:rPr>
              <a:t>2021 года</a:t>
            </a:r>
            <a:r>
              <a:rPr lang="ru-RU" dirty="0" smtClean="0">
                <a:latin typeface="Arial Narrow" pitchFamily="34" charset="0"/>
              </a:rPr>
              <a:t/>
            </a:r>
            <a:br>
              <a:rPr lang="ru-RU" dirty="0" smtClean="0">
                <a:latin typeface="Arial Narrow" pitchFamily="34" charset="0"/>
              </a:rPr>
            </a:br>
            <a:endParaRPr lang="ru-RU" dirty="0"/>
          </a:p>
        </p:txBody>
      </p:sp>
      <p:pic>
        <p:nvPicPr>
          <p:cNvPr id="1027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0893" y="4929183"/>
            <a:ext cx="1357322" cy="1357322"/>
          </a:xfrm>
          <a:prstGeom prst="rect">
            <a:avLst/>
          </a:prstGeom>
          <a:noFill/>
        </p:spPr>
      </p:pic>
      <p:pic>
        <p:nvPicPr>
          <p:cNvPr id="1028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05"/>
            <a:ext cx="1709802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57166"/>
            <a:ext cx="1398929" cy="128588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357950" y="571480"/>
            <a:ext cx="235745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19 ноября 2021г. 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на дверной группе центрального входа 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были размещены </a:t>
            </a:r>
          </a:p>
          <a:p>
            <a:pPr algn="ctr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2 мини-плаката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, содержащие информацию 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о вреде </a:t>
            </a:r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здоровью человека </a:t>
            </a:r>
            <a:endParaRPr lang="ru-RU" sz="2000" b="1" i="1" dirty="0" smtClean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никотина и </a:t>
            </a:r>
          </a:p>
          <a:p>
            <a:pPr algn="ctr"/>
            <a:r>
              <a:rPr lang="ru-RU" sz="2000" b="1" i="1" dirty="0" smtClean="0">
                <a:solidFill>
                  <a:schemeClr val="accent1">
                    <a:lumMod val="75000"/>
                  </a:schemeClr>
                </a:solidFill>
                <a:latin typeface="Arial Narrow" pitchFamily="34" charset="0"/>
              </a:rPr>
              <a:t>других токсичных веществ</a:t>
            </a:r>
            <a:endParaRPr lang="ru-RU" sz="2000" b="1" i="1" dirty="0">
              <a:solidFill>
                <a:schemeClr val="accent1">
                  <a:lumMod val="75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428604"/>
            <a:ext cx="4291224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68" y="5000636"/>
            <a:ext cx="1071555" cy="10715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571480"/>
            <a:ext cx="2176111" cy="2000264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728963">
            <a:off x="3667147" y="847780"/>
            <a:ext cx="3925528" cy="522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3500438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626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2071678"/>
            <a:ext cx="1865238" cy="1714512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143380"/>
            <a:ext cx="475488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1785926"/>
            <a:ext cx="475488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3636" y="4286256"/>
            <a:ext cx="1928811" cy="192881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5786" y="500042"/>
            <a:ext cx="7500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 холле 1 этажа с 22 по 25 ноября 2021 года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для учащихся и  родителей осуществлялась демонстрация </a:t>
            </a:r>
          </a:p>
          <a:p>
            <a:pPr algn="ctr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Arial Narrow" pitchFamily="34" charset="0"/>
              </a:rPr>
              <a:t>видеороликов  социальной рекламы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26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28604"/>
            <a:ext cx="1428760" cy="131330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143108" y="428604"/>
            <a:ext cx="635798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В период с 18 по 25 ноября 2021 года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для учащихся творческих объединений «Отличники», «Русский без проблем», «Школа юных полицейских»,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«Основы самообороны»,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«Настольный теннис»,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«Основы пулевой стрельбы»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в читальном зале Дворца Успеха сотрудниками библиотеки были организованы мини-лекции </a:t>
            </a:r>
          </a:p>
          <a:p>
            <a:pPr algn="ctr"/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с показом видеосюжетов и презентаций, раскрывающие последствия употребления подростками </a:t>
            </a:r>
            <a:r>
              <a:rPr lang="ru-RU" sz="2700" dirty="0" err="1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никотинсодержащих</a:t>
            </a:r>
            <a:r>
              <a:rPr lang="ru-RU" sz="2700" dirty="0" smtClean="0">
                <a:solidFill>
                  <a:schemeClr val="accent1">
                    <a:lumMod val="50000"/>
                  </a:schemeClr>
                </a:solidFill>
                <a:latin typeface="Arial Narrow" pitchFamily="34" charset="0"/>
              </a:rPr>
              <a:t> продуктов и других запрещенных веществ.</a:t>
            </a:r>
            <a:endParaRPr lang="ru-RU" sz="2700" dirty="0">
              <a:solidFill>
                <a:schemeClr val="accent1">
                  <a:lumMod val="50000"/>
                </a:schemeClr>
              </a:solidFill>
              <a:latin typeface="Arial Narrow" pitchFamily="34" charset="0"/>
            </a:endParaRPr>
          </a:p>
        </p:txBody>
      </p:sp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357430"/>
            <a:ext cx="1357322" cy="13573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04"/>
            <a:ext cx="1428760" cy="1313305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4929198"/>
            <a:ext cx="1357322" cy="1357322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571480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3500438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57167"/>
            <a:ext cx="1243492" cy="1143008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4000504"/>
            <a:ext cx="1928826" cy="1928826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714356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1500503"/>
            <a:ext cx="3521394" cy="4689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307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8662" y="857232"/>
            <a:ext cx="2253829" cy="2071702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4071942"/>
            <a:ext cx="2071702" cy="2071702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8" y="642918"/>
            <a:ext cx="3963924" cy="2976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3786190"/>
            <a:ext cx="5151120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04"/>
            <a:ext cx="1428760" cy="1313305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4929198"/>
            <a:ext cx="1357322" cy="1357322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5786" y="3429000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0298" y="500042"/>
            <a:ext cx="5943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erver1\server1\бренд элементы\РАМКА НАШ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37070" cy="6858000"/>
          </a:xfrm>
          <a:prstGeom prst="rect">
            <a:avLst/>
          </a:prstGeom>
          <a:noFill/>
        </p:spPr>
      </p:pic>
      <p:pic>
        <p:nvPicPr>
          <p:cNvPr id="3" name="Picture 4" descr="\\Server1\server1\бренд элементы\логотип_без фона7х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428604"/>
            <a:ext cx="1428760" cy="1313305"/>
          </a:xfrm>
          <a:prstGeom prst="rect">
            <a:avLst/>
          </a:prstGeom>
          <a:noFill/>
        </p:spPr>
      </p:pic>
      <p:pic>
        <p:nvPicPr>
          <p:cNvPr id="5" name="Picture 3" descr="C:\Documents and Settings\Admin\Рабочий стол\скачанные файлы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4929198"/>
            <a:ext cx="1357322" cy="135732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56" y="857232"/>
            <a:ext cx="58579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  <a:t>Мы за ЗОЖ!</a:t>
            </a:r>
          </a:p>
          <a:p>
            <a:pPr algn="ctr"/>
            <a:endParaRPr lang="ru-RU" sz="48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  <a:t>Мы за чистые лёгкие!</a:t>
            </a:r>
          </a:p>
          <a:p>
            <a:pPr algn="ctr"/>
            <a:endParaRPr lang="ru-RU" sz="4800" b="1" dirty="0" smtClean="0">
              <a:solidFill>
                <a:srgbClr val="C00000"/>
              </a:solidFill>
              <a:latin typeface="Arial Narrow" pitchFamily="34" charset="0"/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  <a:latin typeface="Arial Narrow" pitchFamily="34" charset="0"/>
              </a:rPr>
              <a:t>Всем здоровья!</a:t>
            </a:r>
            <a:endParaRPr lang="ru-RU" sz="48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500033" y="5889235"/>
            <a:ext cx="6572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С уважением, библиотека МАУ ДО «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ДТДиМ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 Narrow" pitchFamily="34" charset="0"/>
              </a:rPr>
              <a:t>».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138</Words>
  <PresentationFormat>Экран (4:3)</PresentationFormat>
  <Paragraphs>30</Paragraphs>
  <Slides>10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МАУ ДО  «Дворец творчества  детей и молодежи» МО г. Братска   Мероприятия, состоявшиеся  в период проведения  Недели профилактики  употребления табачных изделий  «Мы за чистые лёгкие!» с 19 по 24 ноября  2021 года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МАУ ДО «Дворец творчества детейиМ» МО г. Братска   Мероприятия, состоявшиеся  в период проведения  Недели профилактики  употребления табачных изделий  «Мы за чистые лёгкие!» с 19 по 24 ноября  2021 года </dc:title>
  <cp:lastModifiedBy>User</cp:lastModifiedBy>
  <cp:revision>12</cp:revision>
  <dcterms:modified xsi:type="dcterms:W3CDTF">2021-11-26T06:30:57Z</dcterms:modified>
</cp:coreProperties>
</file>