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62" r:id="rId4"/>
    <p:sldId id="258" r:id="rId5"/>
    <p:sldId id="259" r:id="rId6"/>
    <p:sldId id="260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DF8D0F9-892C-4A33-B7FF-16E2043D3EE7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B19D33F-E636-4237-A9F7-97DB0033D3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mailto:tajdakovat@mail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96752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ВИКТОРИНА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                       «ЛУЧШИЙ ЗНАТОК ТВОРЧЕСТВА БРАТСКИХ АВТОРОВ»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639300"/>
            <a:ext cx="8640960" cy="3218700"/>
          </a:xfrm>
        </p:spPr>
        <p:txBody>
          <a:bodyPr>
            <a:normAutofit fontScale="32500" lnSpcReduction="20000"/>
          </a:bodyPr>
          <a:lstStyle/>
          <a:p>
            <a:pPr lvl="1"/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Вашему вниманию предлагаются вопросы   по биографии, творчеству , отдельным произведениям наших братских авторов.</a:t>
            </a:r>
          </a:p>
          <a:p>
            <a:pPr lvl="1"/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Ваша задача ответить правильно, прислать ответы на почту </a:t>
            </a:r>
            <a:r>
              <a:rPr lang="en-US" sz="5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tajdakovat@mail.ru</a:t>
            </a:r>
            <a:r>
              <a:rPr lang="ru-RU" sz="5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/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Обязательно указать Фамилию и имя, творческое объединение  нашего Дворца,  ФИО вашего педагога.</a:t>
            </a:r>
            <a:endParaRPr lang="en-US" sz="5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5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Победителей ждут Благодарственные письма  и призы. Участвуйте, знакомьтесь с творчеством наших земляков и выигрывайте.</a:t>
            </a:r>
          </a:p>
          <a:p>
            <a:pPr lvl="1"/>
            <a:endParaRPr lang="ru-RU" sz="5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Сроки подачи ответов </a:t>
            </a:r>
            <a:r>
              <a:rPr lang="ru-RU" sz="7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25 апреля</a:t>
            </a:r>
            <a:endParaRPr lang="ru-RU" sz="7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28604"/>
            <a:ext cx="1428760" cy="1313305"/>
          </a:xfrm>
          <a:prstGeom prst="rect">
            <a:avLst/>
          </a:prstGeom>
          <a:noFill/>
        </p:spPr>
      </p:pic>
      <p:pic>
        <p:nvPicPr>
          <p:cNvPr id="5" name="Picture 2" descr="\\server1\server1\Бренд\образцы для работы\бренд спра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404664"/>
            <a:ext cx="3923928" cy="618363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900" dirty="0" smtClean="0">
                <a:solidFill>
                  <a:srgbClr val="C00000"/>
                </a:solidFill>
              </a:rPr>
              <a:t> </a:t>
            </a:r>
            <a:endParaRPr lang="ru-RU" sz="17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Два дня я плакал: умер ёж, еще совсем недавно у нас стоял сплошной галдеж, мы с ним бесились славно…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Кто дает вам молоко..мяу или ко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…может быть га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кря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кря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Братск родился в декабре..в сорок лет его дорога, башня древнего острога, обелиск на Ангаре…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Дело было в декабре, на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Кудыкиной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горе…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Приглашаю детвору в сказк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у-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быль про Ангару, про море рукотворное. Ни белое, ни черное…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Тина-тина-тина-тина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золотая паутина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Восемь Деток  </a:t>
            </a:r>
            <a:r>
              <a:rPr lang="ru-RU" sz="17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паучат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 краям ее висят, посредине сам паук, доктор- кружевных наук…</a:t>
            </a:r>
          </a:p>
          <a:p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дороге быстро мчится паровоз, он немецких офицеров в армию повез…</a:t>
            </a:r>
            <a:endParaRPr lang="ru-RU" sz="1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39952" y="620688"/>
            <a:ext cx="5004048" cy="6237312"/>
          </a:xfrm>
        </p:spPr>
        <p:txBody>
          <a:bodyPr>
            <a:noAutofit/>
          </a:bodyPr>
          <a:lstStyle/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с котом играли в прятки. Я залезла под кровать, он с разбегу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хвать за пятки, разве можно так играть..</a:t>
            </a: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Жили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были,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дед да баба с маленькою внучкою, кошку рыжую свою называли Жучкою…</a:t>
            </a: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Серый торопыжка бегает в припрыжку, тащит корм у голубей -это птичка воробей..</a:t>
            </a: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этой буквы малыши ревут без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слез,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души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..ЫЫЫ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Тут и ерш, елец,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сорожка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омуль,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хариуз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язь…</a:t>
            </a: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Шел по берегу Косой,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травинистою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косой, видит -девица с косой, машет острою косой</a:t>
            </a: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14.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учу, учу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Николку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никакого, братцы, толку, Он уже не первый год, все по-своему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зовет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Сплю в траве на берегу, без воды я не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могу    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16.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Вот новые загадки..что кроме буквы К,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есть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общего, ребятки, у яка и быка</a:t>
            </a:r>
          </a:p>
          <a:p>
            <a:pPr marL="180000" indent="-180000">
              <a:spcBef>
                <a:spcPts val="15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19.Ангара.аэродром.проплывают под крылом, алфавит от А до Я - это родина моя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84046" cy="8126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3688" y="0"/>
            <a:ext cx="5889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КТО АВТОР ЭТИХ  СТРОК?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204448" cy="18288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Comic Sans MS" pitchFamily="66" charset="0"/>
              </a:rPr>
              <a:t>УЗНАЙ </a:t>
            </a:r>
            <a:br>
              <a:rPr lang="ru-RU" sz="48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Comic Sans MS" pitchFamily="66" charset="0"/>
              </a:rPr>
              <a:t>БРАТСКОГО АВТОРА </a:t>
            </a:r>
            <a:br>
              <a:rPr lang="ru-RU" sz="4800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Comic Sans MS" pitchFamily="66" charset="0"/>
              </a:rPr>
              <a:t>ПО ФОТОГРАФИИ</a:t>
            </a:r>
            <a:endParaRPr lang="ru-RU" sz="4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0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212976"/>
            <a:ext cx="2514600" cy="2311400"/>
          </a:xfrm>
          <a:prstGeom prst="rect">
            <a:avLst/>
          </a:prstGeom>
          <a:noFill/>
        </p:spPr>
      </p:pic>
      <p:pic>
        <p:nvPicPr>
          <p:cNvPr id="5" name="Picture 2" descr="\\server1\server1\Бренд\образцы для работы\бренд спра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9144000" cy="980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469de922c3f2f35f03a3ef1b7e24dcac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1973856" cy="1374204"/>
          </a:xfrm>
          <a:prstGeom prst="rect">
            <a:avLst/>
          </a:prstGeom>
          <a:noFill/>
        </p:spPr>
      </p:pic>
      <p:pic>
        <p:nvPicPr>
          <p:cNvPr id="6" name="Picture 2" descr="C:\Users\User\Desktop\Новая папка\20200228_112840.jpg"/>
          <p:cNvPicPr>
            <a:picLocks noChangeAspect="1" noChangeArrowheads="1"/>
          </p:cNvPicPr>
          <p:nvPr/>
        </p:nvPicPr>
        <p:blipFill>
          <a:blip r:embed="rId3" cstate="print"/>
          <a:srcRect l="39206" t="25148" r="50764" b="39924"/>
          <a:stretch>
            <a:fillRect/>
          </a:stretch>
        </p:blipFill>
        <p:spPr bwMode="auto">
          <a:xfrm>
            <a:off x="7020272" y="2492896"/>
            <a:ext cx="1500198" cy="3409541"/>
          </a:xfrm>
          <a:prstGeom prst="rect">
            <a:avLst/>
          </a:prstGeom>
          <a:noFill/>
        </p:spPr>
      </p:pic>
      <p:pic>
        <p:nvPicPr>
          <p:cNvPr id="7" name="Picture 2" descr="C:\Users\User\Desktop\Новая папка\20200228_112840.jpg"/>
          <p:cNvPicPr>
            <a:picLocks noChangeAspect="1" noChangeArrowheads="1"/>
          </p:cNvPicPr>
          <p:nvPr/>
        </p:nvPicPr>
        <p:blipFill>
          <a:blip r:embed="rId3" cstate="print"/>
          <a:srcRect l="22499" t="21708" r="60000" b="38707"/>
          <a:stretch>
            <a:fillRect/>
          </a:stretch>
        </p:blipFill>
        <p:spPr bwMode="auto">
          <a:xfrm>
            <a:off x="1214414" y="3714752"/>
            <a:ext cx="1838952" cy="2714644"/>
          </a:xfrm>
          <a:prstGeom prst="rect">
            <a:avLst/>
          </a:prstGeom>
          <a:noFill/>
        </p:spPr>
      </p:pic>
      <p:pic>
        <p:nvPicPr>
          <p:cNvPr id="1026" name="Picture 2" descr="C:\Users\User\Desktop\литмузей на сайт\20200312_174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000240"/>
            <a:ext cx="2214578" cy="1660934"/>
          </a:xfrm>
          <a:prstGeom prst="rect">
            <a:avLst/>
          </a:prstGeom>
          <a:noFill/>
        </p:spPr>
      </p:pic>
      <p:pic>
        <p:nvPicPr>
          <p:cNvPr id="1027" name="Picture 3" descr="C:\Users\User\Desktop\документы литмузей\Встреча Владимир Кривонос\20170215_1750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2780928"/>
            <a:ext cx="2457600" cy="1843200"/>
          </a:xfrm>
          <a:prstGeom prst="rect">
            <a:avLst/>
          </a:prstGeom>
          <a:noFill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4643446"/>
            <a:ext cx="2833437" cy="1888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6672"/>
            <a:ext cx="1903526" cy="2538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User\Desktop\братские авторы\черных\4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620688"/>
            <a:ext cx="1285884" cy="189798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2411760" y="1484784"/>
            <a:ext cx="260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1</a:t>
            </a:r>
            <a:endParaRPr lang="ru-RU" b="1" dirty="0">
              <a:solidFill>
                <a:srgbClr val="00206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9792" y="3284984"/>
            <a:ext cx="33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2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5816" y="450912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3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2040" y="227687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4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44208" y="414908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5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44208" y="609329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48264" y="764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7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8424" y="465313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8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20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328" y="332656"/>
            <a:ext cx="1440160" cy="1323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32040" y="785770"/>
            <a:ext cx="3728893" cy="607223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.Детство прошло в деревне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Кандаурово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Новосибирской области.</a:t>
            </a:r>
          </a:p>
          <a:p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.Родился в городе Усть-Кут в ноябре 1936 года, детство и юность прошли в  селе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Нижне-Илимске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марта 1963 года родился в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дер.Банщиково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Нижнеилимского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р-на,в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большой деревенской семье из десяти детей… он в семье девятый ребенок.</a:t>
            </a:r>
          </a:p>
          <a:p>
            <a:r>
              <a:rPr lang="ru-RU" sz="1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является лауреатом премии имени А.Чехова, награждён союзом писателей России памятной медалью за вклад в русскую современную литературу, является лауреатом международного поэтического конкурса имени Н.Рубцова «Звезда полей» и многие другие награды </a:t>
            </a:r>
          </a:p>
          <a:p>
            <a:pPr lvl="0"/>
            <a:endParaRPr lang="ru-RU" sz="17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95536" y="476672"/>
            <a:ext cx="4320480" cy="571504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Родился на Украине в селе Михайловка Днепропетровской области 16 апреля 1935 года в семье простых колхозников</a:t>
            </a:r>
          </a:p>
          <a:p>
            <a:pPr marL="342900" indent="-342900">
              <a:buAutoNum type="arabicPeriod"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Родился 16 февраля 1936 года в городе Славгороде Алтайского края. С первых же дней Великой Отечественной войны отец ушёл на фронт</a:t>
            </a:r>
          </a:p>
          <a:p>
            <a:pPr marL="342900" indent="-342900">
              <a:buAutoNum type="arabicPeriod"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Закончив школу в 1954 году, поэт поступил в Томский госуниверситет на исторический факультет</a:t>
            </a:r>
          </a:p>
          <a:p>
            <a:pPr marL="342900" indent="-342900">
              <a:buFont typeface="Wingdings 2"/>
              <a:buAutoNum type="arabicPeriod"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Братске  участвовал в строительстве Братской ГЭС, работал тренером, учителем  физкультуры в 1-ой,  3-ей, 37-ой школах и православной гимназии, 15 лет проработал на </a:t>
            </a:r>
            <a:r>
              <a:rPr lang="ru-RU" sz="1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БрАЗе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В настоящее время поэт на пенсии.</a:t>
            </a:r>
          </a:p>
          <a:p>
            <a:pPr marL="342900" indent="-342900">
              <a:buAutoNum type="arabicPeriod"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 из лучших его произведений в прозе, книга «Опаленные войной», тронула сердца многих читателей нашей страны.</a:t>
            </a:r>
          </a:p>
          <a:p>
            <a:pPr>
              <a:buNone/>
            </a:pPr>
            <a:r>
              <a:rPr lang="ru-RU" sz="19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«Я пишу только для детей, и в этом  моя особенность, и этим я могу быть интересен людям.»</a:t>
            </a:r>
          </a:p>
          <a:p>
            <a:pPr>
              <a:buNone/>
            </a:pPr>
            <a:endParaRPr lang="ru-RU" sz="1900" dirty="0" smtClean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sz="1400" dirty="0">
              <a:latin typeface="Comic Sans MS" pitchFamily="66" charset="0"/>
            </a:endParaRPr>
          </a:p>
        </p:txBody>
      </p:sp>
      <p:pic>
        <p:nvPicPr>
          <p:cNvPr id="5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884046" cy="81260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35696" y="260648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О  КОМ ИДЕТ РЕЧЬ?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2" descr="\\server1\server1\Бренд\образцы для работы\бренд спра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95536" y="548680"/>
            <a:ext cx="8748464" cy="5688632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98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ПРОДОЛЖИ </a:t>
            </a:r>
          </a:p>
          <a:p>
            <a:pPr algn="ctr">
              <a:buNone/>
            </a:pPr>
            <a:r>
              <a:rPr lang="ru-RU" sz="98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НАЗВАНИЕ ПОВЕСТИ </a:t>
            </a:r>
          </a:p>
          <a:p>
            <a:pPr algn="ctr">
              <a:buNone/>
            </a:pPr>
            <a:r>
              <a:rPr lang="ru-RU" sz="98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Г.П. </a:t>
            </a:r>
            <a:r>
              <a:rPr lang="ru-RU" sz="9800" b="1" dirty="0" err="1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Михасенко</a:t>
            </a:r>
            <a:r>
              <a:rPr lang="ru-RU" sz="98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9800" b="1" dirty="0" smtClean="0">
                <a:solidFill>
                  <a:srgbClr val="002060"/>
                </a:solidFill>
                <a:latin typeface="Comic Sans MS" pitchFamily="66" charset="0"/>
              </a:rPr>
              <a:t>: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«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Кандаурские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….                                   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«В союзе    …..                   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«…..  бездельники»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«Пятая четверть, или…. 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« Милый  ….»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«Неугомонные…..»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 « Класс    …..»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«Я дружу………….»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  «…..     дед Сергей».  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10. «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Тирлямы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………»                                      </a:t>
            </a:r>
          </a:p>
          <a:p>
            <a:pPr>
              <a:lnSpc>
                <a:spcPct val="120000"/>
              </a:lnSpc>
              <a:buNone/>
            </a:pP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11.  «……., </a:t>
            </a:r>
            <a:r>
              <a:rPr lang="ru-RU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Завъялова</a:t>
            </a:r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  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5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780928"/>
            <a:ext cx="1667430" cy="1532688"/>
          </a:xfrm>
          <a:prstGeom prst="rect">
            <a:avLst/>
          </a:prstGeom>
          <a:noFill/>
        </p:spPr>
      </p:pic>
      <p:pic>
        <p:nvPicPr>
          <p:cNvPr id="6" name="Picture 2" descr="\\server1\server1\Бренд\образцы для работы\бренд спра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877272"/>
            <a:ext cx="8568952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95536" y="548680"/>
            <a:ext cx="8748464" cy="56886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НАГРАЖДЕНИЕ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с</a:t>
            </a: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остоится 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20 мая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В 15.00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 Литературном музее                   братских авторов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Дворца творчества- каб.111</a:t>
            </a:r>
            <a:endParaRPr lang="ru-RU" sz="36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5" name="Picture 2" descr="C:\Users\User\Desktop\брендовые элементы\логотип_без фона7х7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836712"/>
            <a:ext cx="1667430" cy="1532688"/>
          </a:xfrm>
          <a:prstGeom prst="rect">
            <a:avLst/>
          </a:prstGeom>
          <a:noFill/>
        </p:spPr>
      </p:pic>
      <p:pic>
        <p:nvPicPr>
          <p:cNvPr id="6" name="Picture 2" descr="\\server1\server1\Бренд\образцы для работы\бренд справ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5877272"/>
            <a:ext cx="8568952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148</TotalTime>
  <Words>711</Words>
  <Application>Microsoft Office PowerPoint</Application>
  <PresentationFormat>Экран (4:3)</PresentationFormat>
  <Paragraphs>72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ВИКТОРИНА                       «ЛУЧШИЙ ЗНАТОК ТВОРЧЕСТВА БРАТСКИХ АВТОРОВ»</vt:lpstr>
      <vt:lpstr>Слайд 2</vt:lpstr>
      <vt:lpstr>УЗНАЙ  БРАТСКОГО АВТОРА  ПО ФОТОГРАФИИ</vt:lpstr>
      <vt:lpstr>Слайд 4</vt:lpstr>
      <vt:lpstr>Слайд 5</vt:lpstr>
      <vt:lpstr>Слайд 6</vt:lpstr>
      <vt:lpstr>Слайд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                      «ЛУЧШИЙ ЗНАТОК ТВОРЧЕСТВА БРАТСКИХ АВТОРОВ»</dc:title>
  <dc:creator>User</dc:creator>
  <cp:lastModifiedBy>User</cp:lastModifiedBy>
  <cp:revision>19</cp:revision>
  <dcterms:created xsi:type="dcterms:W3CDTF">2020-04-11T10:32:34Z</dcterms:created>
  <dcterms:modified xsi:type="dcterms:W3CDTF">2020-04-13T06:03:23Z</dcterms:modified>
</cp:coreProperties>
</file>